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2" r:id="rId6"/>
  </p:sldIdLst>
  <p:sldSz cx="6858000" cy="51435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14" y="690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18" y="571486"/>
            <a:ext cx="2643104" cy="2643206"/>
          </a:xfrm>
          <a:prstGeom prst="rect">
            <a:avLst/>
          </a:prstGeom>
          <a:noFill/>
        </p:spPr>
      </p:pic>
      <p:pic>
        <p:nvPicPr>
          <p:cNvPr id="1232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75026" y="142858"/>
            <a:ext cx="1204960" cy="3500462"/>
          </a:xfrm>
          <a:prstGeom prst="rect">
            <a:avLst/>
          </a:prstGeom>
          <a:noFill/>
        </p:spPr>
      </p:pic>
      <p:pic>
        <p:nvPicPr>
          <p:cNvPr id="12298" name="Picture 10" descr="http://cliparts.co/cliparts/6cr/LeG/6crLeGqcK.png"/>
          <p:cNvPicPr>
            <a:picLocks noChangeAspect="1" noChangeArrowheads="1"/>
          </p:cNvPicPr>
          <p:nvPr userDrawn="1"/>
        </p:nvPicPr>
        <p:blipFill>
          <a:blip r:embed="rId4">
            <a:lum contrast="20000"/>
          </a:blip>
          <a:srcRect t="32759" r="-1724" b="27586"/>
          <a:stretch>
            <a:fillRect/>
          </a:stretch>
        </p:blipFill>
        <p:spPr bwMode="auto">
          <a:xfrm>
            <a:off x="3964785" y="3429007"/>
            <a:ext cx="2786082" cy="1448133"/>
          </a:xfrm>
          <a:prstGeom prst="rect">
            <a:avLst/>
          </a:prstGeom>
          <a:noFill/>
        </p:spPr>
      </p:pic>
      <p:pic>
        <p:nvPicPr>
          <p:cNvPr id="16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5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5" name="Рисунок 24" descr="Best-Olympic-Rings-Wallpaper-Download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7133" y="2928940"/>
            <a:ext cx="2786058" cy="20895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142858"/>
            <a:ext cx="1857316" cy="1857388"/>
          </a:xfrm>
          <a:prstGeom prst="rect">
            <a:avLst/>
          </a:prstGeom>
          <a:noFill/>
        </p:spPr>
      </p:pic>
      <p:pic>
        <p:nvPicPr>
          <p:cNvPr id="7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3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60712" y="1357304"/>
            <a:ext cx="1032823" cy="3000396"/>
          </a:xfrm>
          <a:prstGeom prst="rect">
            <a:avLst/>
          </a:prstGeom>
          <a:noFill/>
        </p:spPr>
      </p:pic>
      <p:pic>
        <p:nvPicPr>
          <p:cNvPr id="9" name="Рисунок 8" descr="Best-Olympic-Rings-Wallpaper-Download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0712" y="3857635"/>
            <a:ext cx="1500198" cy="1125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www.familyclick.com/static/images/deco_lin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9"/>
            <a:ext cx="6750867" cy="945639"/>
          </a:xfrm>
          <a:prstGeom prst="rect">
            <a:avLst/>
          </a:prstGeom>
          <a:noFill/>
        </p:spPr>
      </p:pic>
      <p:pic>
        <p:nvPicPr>
          <p:cNvPr id="1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rot="19988908">
            <a:off x="4255082" y="3264330"/>
            <a:ext cx="364806" cy="1059777"/>
          </a:xfrm>
          <a:prstGeom prst="rect">
            <a:avLst/>
          </a:prstGeom>
          <a:noFill/>
        </p:spPr>
      </p:pic>
      <p:pic>
        <p:nvPicPr>
          <p:cNvPr id="7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4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 descr="Best-Olympic-Rings-Wallpaper-Download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0712" y="142859"/>
            <a:ext cx="1660934" cy="1245701"/>
          </a:xfrm>
          <a:prstGeom prst="rect">
            <a:avLst/>
          </a:prstGeom>
        </p:spPr>
      </p:pic>
      <p:pic>
        <p:nvPicPr>
          <p:cNvPr id="9" name="Picture 10" descr="http://cliparts.co/cliparts/6cr/LeG/6crLeGqcK.png"/>
          <p:cNvPicPr>
            <a:picLocks noChangeAspect="1" noChangeArrowheads="1"/>
          </p:cNvPicPr>
          <p:nvPr userDrawn="1"/>
        </p:nvPicPr>
        <p:blipFill>
          <a:blip r:embed="rId6">
            <a:lum contrast="20000"/>
          </a:blip>
          <a:srcRect t="32759" r="-1724" b="27586"/>
          <a:stretch>
            <a:fillRect/>
          </a:stretch>
        </p:blipFill>
        <p:spPr bwMode="auto">
          <a:xfrm rot="335796">
            <a:off x="4531807" y="3920147"/>
            <a:ext cx="2126834" cy="11054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43335" flipH="1">
            <a:off x="225976" y="2647634"/>
            <a:ext cx="1857316" cy="1857388"/>
          </a:xfrm>
          <a:prstGeom prst="rect">
            <a:avLst/>
          </a:prstGeom>
          <a:noFill/>
        </p:spPr>
      </p:pic>
      <p:pic>
        <p:nvPicPr>
          <p:cNvPr id="1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07133" y="642924"/>
            <a:ext cx="959050" cy="2786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786454" y="1714494"/>
            <a:ext cx="851893" cy="2474786"/>
          </a:xfrm>
          <a:prstGeom prst="rect">
            <a:avLst/>
          </a:prstGeom>
          <a:noFill/>
        </p:spPr>
      </p:pic>
      <p:pic>
        <p:nvPicPr>
          <p:cNvPr id="12" name="Рисунок 11" descr="Best-Olympic-Rings-Wallpaper-Download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82776" y="3786197"/>
            <a:ext cx="1660934" cy="1245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70" y="1167594"/>
            <a:ext cx="5832648" cy="59406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– профессионал!</a:t>
            </a:r>
            <a:b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0718" y="1383618"/>
            <a:ext cx="5292588" cy="27311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Бехтенова Аиша</a:t>
            </a: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года</a:t>
            </a: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Чановский детский сад №2</a:t>
            </a: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Чановского района Новосибирской области</a:t>
            </a: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р.п. Чаны</a:t>
            </a:r>
          </a:p>
          <a:p>
            <a:pPr algn="ctr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Руководитель: Непостаева Наталья Анатольевна</a:t>
            </a:r>
          </a:p>
          <a:p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339502"/>
            <a:ext cx="3158107" cy="4320480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папу зовут Бехтенов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Гамзат Имангалиевич. Он выбрал для себя очень важную и мужественную профессию, это профессия – тренер-преподаватель по дзюдо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красивый и сильный, как слон.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Любимый, внимательный, ласковый он!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15" y="411510"/>
            <a:ext cx="3186353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1" y="204788"/>
            <a:ext cx="6110435" cy="295326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Мой папа – лучший тренер!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715794"/>
            <a:ext cx="2797522" cy="3730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88641" y="601326"/>
            <a:ext cx="2435906" cy="3820487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знает лучше всех,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рождается успех: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Многолетней тренировкой,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Терпеливостью, сноровкой.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профессионал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пьедестал.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936533"/>
            <a:ext cx="2507915" cy="1668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22001" r="8404" b="13600"/>
          <a:stretch/>
        </p:blipFill>
        <p:spPr>
          <a:xfrm>
            <a:off x="4725144" y="170507"/>
            <a:ext cx="201622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45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195486"/>
            <a:ext cx="5948417" cy="43204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 свете должны быть папа с мамой!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080" y="699542"/>
            <a:ext cx="2808312" cy="3895083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дорогой, любимый,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защитник добрый, сильный,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с мамулей защитишь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от всех напастей.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Обожаем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тебя.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для нас пример, опора,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и рулевой,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надо, сдвинешь горы,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наш герой.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2" y="918569"/>
            <a:ext cx="3833812" cy="3833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5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4417" y="756447"/>
            <a:ext cx="6763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просмотр!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50" name="Picture 2" descr="http://kamenka.pnzreg.ru/upload/iblock/130/130a5bc10faab7b5afc29cd144809e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89" y="2427734"/>
            <a:ext cx="3168898" cy="222615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102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Мой папа – профессионал! </vt:lpstr>
      <vt:lpstr>Презентация PowerPoint</vt:lpstr>
      <vt:lpstr>         Мой папа – лучший тренер!</vt:lpstr>
      <vt:lpstr>У каждого на свете должны быть папа с мамой!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35</cp:revision>
  <dcterms:created xsi:type="dcterms:W3CDTF">2016-06-02T17:35:35Z</dcterms:created>
  <dcterms:modified xsi:type="dcterms:W3CDTF">2020-02-11T14:28:47Z</dcterms:modified>
</cp:coreProperties>
</file>